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51"/>
  </p:normalViewPr>
  <p:slideViewPr>
    <p:cSldViewPr snapToGrid="0" snapToObjects="1">
      <p:cViewPr varScale="1">
        <p:scale>
          <a:sx n="91" d="100"/>
          <a:sy n="91" d="100"/>
        </p:scale>
        <p:origin x="3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9054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507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331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679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87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238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163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94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968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833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94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27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adroTexto 3">
            <a:extLst>
              <a:ext uri="{FF2B5EF4-FFF2-40B4-BE49-F238E27FC236}">
                <a16:creationId xmlns:a16="http://schemas.microsoft.com/office/drawing/2014/main" id="{75228EA8-A791-8E42-9227-4D01B582175F}"/>
              </a:ext>
            </a:extLst>
          </p:cNvPr>
          <p:cNvSpPr txBox="1"/>
          <p:nvPr/>
        </p:nvSpPr>
        <p:spPr>
          <a:xfrm>
            <a:off x="316524" y="2890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D0736C3-D0F7-344C-B2BA-9405CDB287D4}"/>
              </a:ext>
            </a:extLst>
          </p:cNvPr>
          <p:cNvSpPr txBox="1"/>
          <p:nvPr/>
        </p:nvSpPr>
        <p:spPr>
          <a:xfrm>
            <a:off x="402902" y="19823"/>
            <a:ext cx="1885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 Data: Figure 5D</a:t>
            </a:r>
          </a:p>
        </p:txBody>
      </p:sp>
      <p:cxnSp>
        <p:nvCxnSpPr>
          <p:cNvPr id="87" name="Conector recto 23">
            <a:extLst>
              <a:ext uri="{FF2B5EF4-FFF2-40B4-BE49-F238E27FC236}">
                <a16:creationId xmlns:a16="http://schemas.microsoft.com/office/drawing/2014/main" id="{B1F77C84-2EED-B54F-A8BB-2F77424CF332}"/>
              </a:ext>
            </a:extLst>
          </p:cNvPr>
          <p:cNvCxnSpPr/>
          <p:nvPr/>
        </p:nvCxnSpPr>
        <p:spPr>
          <a:xfrm>
            <a:off x="1758057" y="5166658"/>
            <a:ext cx="944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22">
            <a:extLst>
              <a:ext uri="{FF2B5EF4-FFF2-40B4-BE49-F238E27FC236}">
                <a16:creationId xmlns:a16="http://schemas.microsoft.com/office/drawing/2014/main" id="{B56092CA-3D60-5342-95F7-CC4AA338987C}"/>
              </a:ext>
            </a:extLst>
          </p:cNvPr>
          <p:cNvCxnSpPr/>
          <p:nvPr/>
        </p:nvCxnSpPr>
        <p:spPr>
          <a:xfrm>
            <a:off x="1714065" y="1977762"/>
            <a:ext cx="944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21">
            <a:extLst>
              <a:ext uri="{FF2B5EF4-FFF2-40B4-BE49-F238E27FC236}">
                <a16:creationId xmlns:a16="http://schemas.microsoft.com/office/drawing/2014/main" id="{6BF16182-4243-004C-B5EF-A1632D4523AD}"/>
              </a:ext>
            </a:extLst>
          </p:cNvPr>
          <p:cNvCxnSpPr/>
          <p:nvPr/>
        </p:nvCxnSpPr>
        <p:spPr>
          <a:xfrm>
            <a:off x="1715376" y="1640117"/>
            <a:ext cx="944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Imagen 2">
            <a:extLst>
              <a:ext uri="{FF2B5EF4-FFF2-40B4-BE49-F238E27FC236}">
                <a16:creationId xmlns:a16="http://schemas.microsoft.com/office/drawing/2014/main" id="{C2D703A3-F7A4-4146-BDAF-010162972F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-931" t="-2396" b="814"/>
          <a:stretch/>
        </p:blipFill>
        <p:spPr>
          <a:xfrm>
            <a:off x="1014153" y="1186183"/>
            <a:ext cx="3146533" cy="2169452"/>
          </a:xfrm>
          <a:prstGeom prst="rect">
            <a:avLst/>
          </a:prstGeom>
          <a:ln>
            <a:noFill/>
          </a:ln>
        </p:spPr>
      </p:pic>
      <p:sp>
        <p:nvSpPr>
          <p:cNvPr id="91" name="CuadroTexto 3">
            <a:extLst>
              <a:ext uri="{FF2B5EF4-FFF2-40B4-BE49-F238E27FC236}">
                <a16:creationId xmlns:a16="http://schemas.microsoft.com/office/drawing/2014/main" id="{7FCE32A7-0B79-4748-9012-2639024B5C66}"/>
              </a:ext>
            </a:extLst>
          </p:cNvPr>
          <p:cNvSpPr txBox="1"/>
          <p:nvPr/>
        </p:nvSpPr>
        <p:spPr>
          <a:xfrm flipH="1">
            <a:off x="2020217" y="1340071"/>
            <a:ext cx="3577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2" name="CuadroTexto 4">
            <a:extLst>
              <a:ext uri="{FF2B5EF4-FFF2-40B4-BE49-F238E27FC236}">
                <a16:creationId xmlns:a16="http://schemas.microsoft.com/office/drawing/2014/main" id="{980973AA-2801-F446-A0D6-FE720513B354}"/>
              </a:ext>
            </a:extLst>
          </p:cNvPr>
          <p:cNvSpPr txBox="1"/>
          <p:nvPr/>
        </p:nvSpPr>
        <p:spPr>
          <a:xfrm flipH="1">
            <a:off x="2614612" y="1340071"/>
            <a:ext cx="621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MEF2D</a:t>
            </a:r>
          </a:p>
        </p:txBody>
      </p:sp>
      <p:sp>
        <p:nvSpPr>
          <p:cNvPr id="93" name="CuadroTexto 5">
            <a:extLst>
              <a:ext uri="{FF2B5EF4-FFF2-40B4-BE49-F238E27FC236}">
                <a16:creationId xmlns:a16="http://schemas.microsoft.com/office/drawing/2014/main" id="{9972494A-16D7-C342-B48F-F9E3511DB5CF}"/>
              </a:ext>
            </a:extLst>
          </p:cNvPr>
          <p:cNvSpPr txBox="1"/>
          <p:nvPr/>
        </p:nvSpPr>
        <p:spPr>
          <a:xfrm flipH="1">
            <a:off x="3320929" y="1186182"/>
            <a:ext cx="709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MEF2D</a:t>
            </a:r>
          </a:p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Ser444A</a:t>
            </a:r>
          </a:p>
        </p:txBody>
      </p:sp>
      <p:cxnSp>
        <p:nvCxnSpPr>
          <p:cNvPr id="94" name="Conector recto 6">
            <a:extLst>
              <a:ext uri="{FF2B5EF4-FFF2-40B4-BE49-F238E27FC236}">
                <a16:creationId xmlns:a16="http://schemas.microsoft.com/office/drawing/2014/main" id="{B43ED509-43B5-F746-B260-63126B9853AD}"/>
              </a:ext>
            </a:extLst>
          </p:cNvPr>
          <p:cNvCxnSpPr>
            <a:cxnSpLocks/>
          </p:cNvCxnSpPr>
          <p:nvPr/>
        </p:nvCxnSpPr>
        <p:spPr>
          <a:xfrm>
            <a:off x="1875988" y="1565011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cto 7">
            <a:extLst>
              <a:ext uri="{FF2B5EF4-FFF2-40B4-BE49-F238E27FC236}">
                <a16:creationId xmlns:a16="http://schemas.microsoft.com/office/drawing/2014/main" id="{311C24ED-01C2-214B-8BC3-1ADE445AB0E5}"/>
              </a:ext>
            </a:extLst>
          </p:cNvPr>
          <p:cNvCxnSpPr>
            <a:cxnSpLocks/>
          </p:cNvCxnSpPr>
          <p:nvPr/>
        </p:nvCxnSpPr>
        <p:spPr>
          <a:xfrm>
            <a:off x="2601939" y="1565011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recto 8">
            <a:extLst>
              <a:ext uri="{FF2B5EF4-FFF2-40B4-BE49-F238E27FC236}">
                <a16:creationId xmlns:a16="http://schemas.microsoft.com/office/drawing/2014/main" id="{0D4D70BB-9B9D-EC44-8B21-CB601BD60B91}"/>
              </a:ext>
            </a:extLst>
          </p:cNvPr>
          <p:cNvCxnSpPr>
            <a:cxnSpLocks/>
          </p:cNvCxnSpPr>
          <p:nvPr/>
        </p:nvCxnSpPr>
        <p:spPr>
          <a:xfrm>
            <a:off x="3378830" y="1565011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uadroTexto 10">
            <a:extLst>
              <a:ext uri="{FF2B5EF4-FFF2-40B4-BE49-F238E27FC236}">
                <a16:creationId xmlns:a16="http://schemas.microsoft.com/office/drawing/2014/main" id="{9FCF6935-37F3-2D42-8FB8-4E0E5D2A5543}"/>
              </a:ext>
            </a:extLst>
          </p:cNvPr>
          <p:cNvSpPr txBox="1"/>
          <p:nvPr/>
        </p:nvSpPr>
        <p:spPr>
          <a:xfrm>
            <a:off x="4213001" y="1719658"/>
            <a:ext cx="616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MEF2D</a:t>
            </a:r>
          </a:p>
        </p:txBody>
      </p:sp>
      <p:sp>
        <p:nvSpPr>
          <p:cNvPr id="98" name="CuadroTexto 11">
            <a:extLst>
              <a:ext uri="{FF2B5EF4-FFF2-40B4-BE49-F238E27FC236}">
                <a16:creationId xmlns:a16="http://schemas.microsoft.com/office/drawing/2014/main" id="{684759FA-D795-294D-AFE6-E69599F5FB7C}"/>
              </a:ext>
            </a:extLst>
          </p:cNvPr>
          <p:cNvSpPr txBox="1"/>
          <p:nvPr/>
        </p:nvSpPr>
        <p:spPr>
          <a:xfrm>
            <a:off x="1497095" y="185815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99" name="CuadroTexto 13">
            <a:extLst>
              <a:ext uri="{FF2B5EF4-FFF2-40B4-BE49-F238E27FC236}">
                <a16:creationId xmlns:a16="http://schemas.microsoft.com/office/drawing/2014/main" id="{AE2F7573-3224-5D4E-A3A5-C15D2EF9CE38}"/>
              </a:ext>
            </a:extLst>
          </p:cNvPr>
          <p:cNvSpPr txBox="1"/>
          <p:nvPr/>
        </p:nvSpPr>
        <p:spPr>
          <a:xfrm>
            <a:off x="1439387" y="152144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100</a:t>
            </a:r>
          </a:p>
        </p:txBody>
      </p:sp>
      <p:pic>
        <p:nvPicPr>
          <p:cNvPr id="100" name="Imagen 15">
            <a:extLst>
              <a:ext uri="{FF2B5EF4-FFF2-40B4-BE49-F238E27FC236}">
                <a16:creationId xmlns:a16="http://schemas.microsoft.com/office/drawing/2014/main" id="{E856D78A-7619-234A-BB10-A44840AA9C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l="-625" t="-2256" r="-5565" b="-9862"/>
          <a:stretch/>
        </p:blipFill>
        <p:spPr>
          <a:xfrm>
            <a:off x="548641" y="3809569"/>
            <a:ext cx="3990108" cy="2990242"/>
          </a:xfrm>
          <a:prstGeom prst="rect">
            <a:avLst/>
          </a:prstGeom>
          <a:ln>
            <a:noFill/>
          </a:ln>
        </p:spPr>
      </p:pic>
      <p:sp>
        <p:nvSpPr>
          <p:cNvPr id="101" name="CuadroTexto 17">
            <a:extLst>
              <a:ext uri="{FF2B5EF4-FFF2-40B4-BE49-F238E27FC236}">
                <a16:creationId xmlns:a16="http://schemas.microsoft.com/office/drawing/2014/main" id="{DA124CEE-27A8-3B43-B2C4-B3544FB596D3}"/>
              </a:ext>
            </a:extLst>
          </p:cNvPr>
          <p:cNvSpPr txBox="1"/>
          <p:nvPr/>
        </p:nvSpPr>
        <p:spPr>
          <a:xfrm>
            <a:off x="4265174" y="4955311"/>
            <a:ext cx="497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p38</a:t>
            </a:r>
            <a:r>
              <a:rPr lang="el-GR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α</a:t>
            </a:r>
            <a:endParaRPr lang="es-ES_tradnl" sz="1000" dirty="0">
              <a:latin typeface="Arial" panose="020B0604020202020204" pitchFamily="34" charset="0"/>
              <a:ea typeface="Avenir Book" charset="0"/>
              <a:cs typeface="Arial" panose="020B0604020202020204" pitchFamily="34" charset="0"/>
            </a:endParaRPr>
          </a:p>
        </p:txBody>
      </p:sp>
      <p:sp>
        <p:nvSpPr>
          <p:cNvPr id="102" name="CuadroTexto 18">
            <a:extLst>
              <a:ext uri="{FF2B5EF4-FFF2-40B4-BE49-F238E27FC236}">
                <a16:creationId xmlns:a16="http://schemas.microsoft.com/office/drawing/2014/main" id="{50DB6C96-5D08-8048-89DF-652CDEF5AAC2}"/>
              </a:ext>
            </a:extLst>
          </p:cNvPr>
          <p:cNvSpPr txBox="1"/>
          <p:nvPr/>
        </p:nvSpPr>
        <p:spPr>
          <a:xfrm>
            <a:off x="1546341" y="503657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103" name="Conector recto de flecha 35">
            <a:extLst>
              <a:ext uri="{FF2B5EF4-FFF2-40B4-BE49-F238E27FC236}">
                <a16:creationId xmlns:a16="http://schemas.microsoft.com/office/drawing/2014/main" id="{C4F88F69-3C7E-F64C-BB21-919FA0EC1A93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4140180" y="1842769"/>
            <a:ext cx="72821" cy="153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39">
            <a:extLst>
              <a:ext uri="{FF2B5EF4-FFF2-40B4-BE49-F238E27FC236}">
                <a16:creationId xmlns:a16="http://schemas.microsoft.com/office/drawing/2014/main" id="{2A4123BA-4856-7A47-9796-1409CB859312}"/>
              </a:ext>
            </a:extLst>
          </p:cNvPr>
          <p:cNvCxnSpPr/>
          <p:nvPr/>
        </p:nvCxnSpPr>
        <p:spPr>
          <a:xfrm flipH="1" flipV="1">
            <a:off x="4216501" y="5101463"/>
            <a:ext cx="52315" cy="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9ED50DE-C234-094A-AE03-AE8727AF073B}"/>
              </a:ext>
            </a:extLst>
          </p:cNvPr>
          <p:cNvSpPr/>
          <p:nvPr/>
        </p:nvSpPr>
        <p:spPr>
          <a:xfrm>
            <a:off x="1758057" y="1719658"/>
            <a:ext cx="2331343" cy="353943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BE678555-2469-E948-92F8-2F77B8BF9354}"/>
              </a:ext>
            </a:extLst>
          </p:cNvPr>
          <p:cNvSpPr/>
          <p:nvPr/>
        </p:nvSpPr>
        <p:spPr>
          <a:xfrm>
            <a:off x="1814729" y="4922067"/>
            <a:ext cx="2331343" cy="353943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932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16</Words>
  <Application>Microsoft Macintosh PowerPoint</Application>
  <PresentationFormat>A4 (210 x 297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30</cp:revision>
  <dcterms:created xsi:type="dcterms:W3CDTF">2023-01-23T05:43:58Z</dcterms:created>
  <dcterms:modified xsi:type="dcterms:W3CDTF">2023-06-14T14:13:14Z</dcterms:modified>
</cp:coreProperties>
</file>